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Signals</a:t>
            </a:r>
            <a:endParaRPr lang="ar-EG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Dr. Michael Nasief</a:t>
            </a:r>
            <a:endParaRPr lang="ar-EG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743" y="609600"/>
            <a:ext cx="8514011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45" y="533400"/>
            <a:ext cx="890852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70" y="609600"/>
            <a:ext cx="9095461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81" y="304800"/>
            <a:ext cx="905683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484" y="457200"/>
            <a:ext cx="9168966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662" y="228600"/>
            <a:ext cx="9173662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814" y="152400"/>
            <a:ext cx="8546186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180" y="609600"/>
            <a:ext cx="894693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066800"/>
            <a:ext cx="582902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05000" y="3810000"/>
            <a:ext cx="5257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Ref: linear Systems and signals</a:t>
            </a:r>
            <a:endParaRPr lang="ar-E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816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610600" cy="562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99444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891441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58560" t="15156"/>
          <a:stretch>
            <a:fillRect/>
          </a:stretch>
        </p:blipFill>
        <p:spPr bwMode="auto">
          <a:xfrm>
            <a:off x="5410200" y="1371600"/>
            <a:ext cx="3733799" cy="511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33400"/>
            <a:ext cx="88392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3528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648200"/>
            <a:ext cx="443388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340" y="533400"/>
            <a:ext cx="8898891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7086600" y="3066990"/>
            <a:ext cx="18197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Compression</a:t>
            </a:r>
            <a:endParaRPr lang="en-US" sz="2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92243" y="4533840"/>
            <a:ext cx="14638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Expansion</a:t>
            </a:r>
            <a:endParaRPr lang="en-US" sz="2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40" y="228600"/>
            <a:ext cx="9107160" cy="611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</TotalTime>
  <Words>13</Words>
  <Application>Microsoft Office PowerPoint</Application>
  <PresentationFormat>On-screen Show (4:3)</PresentationFormat>
  <Paragraphs>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Lucida Sans Unicode</vt:lpstr>
      <vt:lpstr>Verdana</vt:lpstr>
      <vt:lpstr>Wingdings 2</vt:lpstr>
      <vt:lpstr>Wingdings 3</vt:lpstr>
      <vt:lpstr>Concourse</vt:lpstr>
      <vt:lpstr>Signals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Signals</dc:title>
  <dc:creator>Kataleeen BolBol</dc:creator>
  <cp:lastModifiedBy>usery</cp:lastModifiedBy>
  <cp:revision>15</cp:revision>
  <dcterms:created xsi:type="dcterms:W3CDTF">2006-08-16T00:00:00Z</dcterms:created>
  <dcterms:modified xsi:type="dcterms:W3CDTF">2017-02-20T07:18:05Z</dcterms:modified>
</cp:coreProperties>
</file>